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D775A-B766-49C6-80EA-52781CF972B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B923C-C230-42B5-B538-C3B2D44757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Conductors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insulators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Conductors</a:t>
            </a:r>
            <a:r>
              <a:rPr lang="en-US" dirty="0" smtClean="0">
                <a:solidFill>
                  <a:schemeClr val="tx1"/>
                </a:solidFill>
              </a:rPr>
              <a:t> = materials that transfer thermal energy easily.</a:t>
            </a:r>
          </a:p>
          <a:p>
            <a:pPr algn="l"/>
            <a:r>
              <a:rPr lang="en-US" dirty="0" smtClean="0">
                <a:solidFill>
                  <a:srgbClr val="0070C0"/>
                </a:solidFill>
              </a:rPr>
              <a:t>Insulators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= materials that slows or stops thermal energy from flowing.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Documents and Settings\drobbins\Local Settings\Temporary Internet Files\Content.IE5\50KX7TVP\MM90035672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2076450" cy="2076450"/>
          </a:xfrm>
          <a:prstGeom prst="rect">
            <a:avLst/>
          </a:prstGeom>
          <a:noFill/>
        </p:spPr>
      </p:pic>
      <p:pic>
        <p:nvPicPr>
          <p:cNvPr id="1030" name="Picture 6" descr="C:\Documents and Settings\drobbins\Local Settings\Temporary Internet Files\Content.IE5\5GRKY236\MC90029002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533400"/>
            <a:ext cx="1446641" cy="1676400"/>
          </a:xfrm>
          <a:prstGeom prst="rect">
            <a:avLst/>
          </a:prstGeom>
          <a:noFill/>
        </p:spPr>
      </p:pic>
      <p:pic>
        <p:nvPicPr>
          <p:cNvPr id="1031" name="Picture 7" descr="C:\Documents and Settings\drobbins\Local Settings\Temporary Internet Files\Content.IE5\TTURACST\MC900237768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304800"/>
            <a:ext cx="2219608" cy="2230170"/>
          </a:xfrm>
          <a:prstGeom prst="rect">
            <a:avLst/>
          </a:prstGeom>
          <a:noFill/>
        </p:spPr>
      </p:pic>
      <p:pic>
        <p:nvPicPr>
          <p:cNvPr id="1033" name="Picture 9" descr="C:\Documents and Settings\drobbins\Local Settings\Temporary Internet Files\Content.IE5\770EF1T9\MC90023378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954" y="304800"/>
            <a:ext cx="2209046" cy="1706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Conductors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Allows thermal energy to travel easily through them.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Solids                       liquids                    gases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Solids are better conductors than liquids and gases.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4" name="Picture 6" descr="C:\Documents and Settings\drobbins\Local Settings\Temporary Internet Files\Content.IE5\50KX7TVP\MC90004483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667000"/>
            <a:ext cx="2079878" cy="2209800"/>
          </a:xfrm>
          <a:prstGeom prst="rect">
            <a:avLst/>
          </a:prstGeom>
          <a:noFill/>
        </p:spPr>
      </p:pic>
      <p:pic>
        <p:nvPicPr>
          <p:cNvPr id="2055" name="Picture 7" descr="C:\Documents and Settings\drobbins\Local Settings\Temporary Internet Files\Content.IE5\RZI3G09G\MC900334366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133600"/>
            <a:ext cx="1181405" cy="2421474"/>
          </a:xfrm>
          <a:prstGeom prst="rect">
            <a:avLst/>
          </a:prstGeom>
          <a:noFill/>
        </p:spPr>
      </p:pic>
      <p:pic>
        <p:nvPicPr>
          <p:cNvPr id="2059" name="Picture 11" descr="C:\Documents and Settings\drobbins\Local Settings\Temporary Internet Files\Content.IE5\MBTNLQ07\MC900287186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2209800"/>
            <a:ext cx="2088208" cy="2209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Insulators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0070C0"/>
                </a:solidFill>
              </a:rPr>
              <a:t>Materials that are poor conductors of thermal energy.</a:t>
            </a:r>
            <a:endParaRPr lang="en-US" dirty="0">
              <a:solidFill>
                <a:srgbClr val="0070C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plastics		      blankets	                        wood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Insulators slow or stop thermal energy from traveling.</a:t>
            </a:r>
          </a:p>
        </p:txBody>
      </p:sp>
      <p:pic>
        <p:nvPicPr>
          <p:cNvPr id="3075" name="Picture 3" descr="C:\Documents and Settings\drobbins\Local Settings\Temporary Internet Files\Content.IE5\K0PQ8EJF\MP90004955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362200"/>
            <a:ext cx="2370667" cy="1600200"/>
          </a:xfrm>
          <a:prstGeom prst="rect">
            <a:avLst/>
          </a:prstGeom>
          <a:noFill/>
        </p:spPr>
      </p:pic>
      <p:pic>
        <p:nvPicPr>
          <p:cNvPr id="3076" name="Picture 4" descr="C:\Documents and Settings\drobbins\Local Settings\Temporary Internet Files\Content.IE5\5GRKY236\MC900290945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209800"/>
            <a:ext cx="2371254" cy="1694507"/>
          </a:xfrm>
          <a:prstGeom prst="rect">
            <a:avLst/>
          </a:prstGeom>
          <a:noFill/>
        </p:spPr>
      </p:pic>
      <p:pic>
        <p:nvPicPr>
          <p:cNvPr id="3077" name="Picture 5" descr="C:\Documents and Settings\drobbins\Local Settings\Temporary Internet Files\Content.IE5\6MQEY5KU\MP900309595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2067167"/>
            <a:ext cx="2514600" cy="21081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Give three examples of good </a:t>
            </a:r>
            <a:r>
              <a:rPr lang="en-US" dirty="0" smtClean="0">
                <a:solidFill>
                  <a:srgbClr val="FF0000"/>
                </a:solidFill>
              </a:rPr>
              <a:t>conductors </a:t>
            </a:r>
            <a:r>
              <a:rPr lang="en-US" dirty="0" smtClean="0"/>
              <a:t>of thermal energy. 1.</a:t>
            </a: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smtClean="0"/>
              <a:t>   2.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   3.</a:t>
            </a:r>
          </a:p>
          <a:p>
            <a:pPr>
              <a:buNone/>
            </a:pPr>
            <a:r>
              <a:rPr lang="en-US" dirty="0" smtClean="0"/>
              <a:t>    Give three examples of good </a:t>
            </a:r>
            <a:r>
              <a:rPr lang="en-US" dirty="0" smtClean="0">
                <a:solidFill>
                  <a:srgbClr val="0070C0"/>
                </a:solidFill>
              </a:rPr>
              <a:t>insulators </a:t>
            </a:r>
            <a:r>
              <a:rPr lang="en-US" dirty="0" smtClean="0"/>
              <a:t>of thermal energy. 1.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2.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3.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Write a paragraph that demonstrates your understanding of </a:t>
            </a:r>
            <a:r>
              <a:rPr lang="en-US" dirty="0" smtClean="0">
                <a:solidFill>
                  <a:srgbClr val="FF0000"/>
                </a:solidFill>
              </a:rPr>
              <a:t>conductors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insulators.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3" descr="C:\Documents and Settings\drobbins\Local Settings\Temporary Internet Files\Content.IE5\50KX7TVP\MM90035672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9000"/>
            <a:ext cx="2076450" cy="2076450"/>
          </a:xfrm>
          <a:prstGeom prst="rect">
            <a:avLst/>
          </a:prstGeom>
          <a:noFill/>
        </p:spPr>
      </p:pic>
      <p:pic>
        <p:nvPicPr>
          <p:cNvPr id="6" name="Picture 7" descr="C:\Documents and Settings\drobbins\Local Settings\Temporary Internet Files\Content.IE5\TTURACST\MC90023776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581400"/>
            <a:ext cx="2219608" cy="2230170"/>
          </a:xfrm>
          <a:prstGeom prst="rect">
            <a:avLst/>
          </a:prstGeom>
          <a:noFill/>
        </p:spPr>
      </p:pic>
      <p:pic>
        <p:nvPicPr>
          <p:cNvPr id="7" name="Picture 6" descr="C:\Documents and Settings\drobbins\Local Settings\Temporary Internet Files\Content.IE5\5GRKY236\MC900290029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3352800"/>
            <a:ext cx="1446641" cy="1676400"/>
          </a:xfrm>
          <a:prstGeom prst="rect">
            <a:avLst/>
          </a:prstGeom>
          <a:noFill/>
        </p:spPr>
      </p:pic>
      <p:pic>
        <p:nvPicPr>
          <p:cNvPr id="8" name="Picture 9" descr="C:\Documents and Settings\drobbins\Local Settings\Temporary Internet Files\Content.IE5\770EF1T9\MC90023378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954" y="3657600"/>
            <a:ext cx="2209046" cy="1706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89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Conductors and insulators</vt:lpstr>
      <vt:lpstr>Conductors</vt:lpstr>
      <vt:lpstr>Insulators </vt:lpstr>
      <vt:lpstr>Review</vt:lpstr>
      <vt:lpstr>Writing Exercise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Conductors and insulators</dc:title>
  <dc:creator>drobbins</dc:creator>
  <cp:lastModifiedBy>drobbins</cp:lastModifiedBy>
  <cp:revision>24</cp:revision>
  <dcterms:created xsi:type="dcterms:W3CDTF">2012-04-02T15:54:36Z</dcterms:created>
  <dcterms:modified xsi:type="dcterms:W3CDTF">2012-04-02T19:47:14Z</dcterms:modified>
</cp:coreProperties>
</file>